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</p:sldIdLst>
  <p:sldSz cx="10691813" cy="151193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2" autoAdjust="0"/>
    <p:restoredTop sz="94660"/>
  </p:normalViewPr>
  <p:slideViewPr>
    <p:cSldViewPr snapToGrid="0">
      <p:cViewPr>
        <p:scale>
          <a:sx n="25" d="100"/>
          <a:sy n="25" d="100"/>
        </p:scale>
        <p:origin x="3005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2474395"/>
            <a:ext cx="9088041" cy="5263774"/>
          </a:xfrm>
        </p:spPr>
        <p:txBody>
          <a:bodyPr anchor="b"/>
          <a:lstStyle>
            <a:lvl1pPr algn="ctr">
              <a:defRPr sz="7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7941160"/>
            <a:ext cx="8018860" cy="3650342"/>
          </a:xfrm>
        </p:spPr>
        <p:txBody>
          <a:bodyPr/>
          <a:lstStyle>
            <a:lvl1pPr marL="0" indent="0" algn="ctr">
              <a:buNone/>
              <a:defRPr sz="2806"/>
            </a:lvl1pPr>
            <a:lvl2pPr marL="534604" indent="0" algn="ctr">
              <a:buNone/>
              <a:defRPr sz="2339"/>
            </a:lvl2pPr>
            <a:lvl3pPr marL="1069208" indent="0" algn="ctr">
              <a:buNone/>
              <a:defRPr sz="2105"/>
            </a:lvl3pPr>
            <a:lvl4pPr marL="1603812" indent="0" algn="ctr">
              <a:buNone/>
              <a:defRPr sz="1871"/>
            </a:lvl4pPr>
            <a:lvl5pPr marL="2138416" indent="0" algn="ctr">
              <a:buNone/>
              <a:defRPr sz="1871"/>
            </a:lvl5pPr>
            <a:lvl6pPr marL="2673020" indent="0" algn="ctr">
              <a:buNone/>
              <a:defRPr sz="1871"/>
            </a:lvl6pPr>
            <a:lvl7pPr marL="3207624" indent="0" algn="ctr">
              <a:buNone/>
              <a:defRPr sz="1871"/>
            </a:lvl7pPr>
            <a:lvl8pPr marL="3742228" indent="0" algn="ctr">
              <a:buNone/>
              <a:defRPr sz="1871"/>
            </a:lvl8pPr>
            <a:lvl9pPr marL="4276832" indent="0" algn="ctr">
              <a:buNone/>
              <a:defRPr sz="187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1435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5185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804966"/>
            <a:ext cx="2305422" cy="12812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804966"/>
            <a:ext cx="6782619" cy="12812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1604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5680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3769342"/>
            <a:ext cx="9221689" cy="6289229"/>
          </a:xfrm>
        </p:spPr>
        <p:txBody>
          <a:bodyPr anchor="b"/>
          <a:lstStyle>
            <a:lvl1pPr>
              <a:defRPr sz="7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10118069"/>
            <a:ext cx="9221689" cy="3307357"/>
          </a:xfrm>
        </p:spPr>
        <p:txBody>
          <a:bodyPr/>
          <a:lstStyle>
            <a:lvl1pPr marL="0" indent="0">
              <a:buNone/>
              <a:defRPr sz="2806">
                <a:solidFill>
                  <a:schemeClr val="tx1"/>
                </a:solidFill>
              </a:defRPr>
            </a:lvl1pPr>
            <a:lvl2pPr marL="534604" indent="0">
              <a:buNone/>
              <a:defRPr sz="2339">
                <a:solidFill>
                  <a:schemeClr val="tx1">
                    <a:tint val="75000"/>
                  </a:schemeClr>
                </a:solidFill>
              </a:defRPr>
            </a:lvl2pPr>
            <a:lvl3pPr marL="1069208" indent="0">
              <a:buNone/>
              <a:defRPr sz="2105">
                <a:solidFill>
                  <a:schemeClr val="tx1">
                    <a:tint val="75000"/>
                  </a:schemeClr>
                </a:solidFill>
              </a:defRPr>
            </a:lvl3pPr>
            <a:lvl4pPr marL="1603812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4pPr>
            <a:lvl5pPr marL="2138416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5pPr>
            <a:lvl6pPr marL="2673020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6pPr>
            <a:lvl7pPr marL="3207624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7pPr>
            <a:lvl8pPr marL="3742228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8pPr>
            <a:lvl9pPr marL="4276832" indent="0">
              <a:buNone/>
              <a:defRPr sz="187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067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4024827"/>
            <a:ext cx="4544021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4024827"/>
            <a:ext cx="4544021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2174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804969"/>
            <a:ext cx="9221689" cy="29223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3706342"/>
            <a:ext cx="4523137" cy="1816421"/>
          </a:xfr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5522763"/>
            <a:ext cx="4523137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3706342"/>
            <a:ext cx="4545413" cy="1816421"/>
          </a:xfr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5522763"/>
            <a:ext cx="4545413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5413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526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0739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374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2176910"/>
            <a:ext cx="5412730" cy="10744538"/>
          </a:xfrm>
        </p:spPr>
        <p:txBody>
          <a:bodyPr/>
          <a:lstStyle>
            <a:lvl1pPr>
              <a:defRPr sz="3742"/>
            </a:lvl1pPr>
            <a:lvl2pPr>
              <a:defRPr sz="3274"/>
            </a:lvl2pPr>
            <a:lvl3pPr>
              <a:defRPr sz="2806"/>
            </a:lvl3pPr>
            <a:lvl4pPr>
              <a:defRPr sz="2339"/>
            </a:lvl4pPr>
            <a:lvl5pPr>
              <a:defRPr sz="2339"/>
            </a:lvl5pPr>
            <a:lvl6pPr>
              <a:defRPr sz="2339"/>
            </a:lvl6pPr>
            <a:lvl7pPr>
              <a:defRPr sz="2339"/>
            </a:lvl7pPr>
            <a:lvl8pPr>
              <a:defRPr sz="2339"/>
            </a:lvl8pPr>
            <a:lvl9pPr>
              <a:defRPr sz="233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4107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374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2176910"/>
            <a:ext cx="5412730" cy="10744538"/>
          </a:xfrm>
        </p:spPr>
        <p:txBody>
          <a:bodyPr anchor="t"/>
          <a:lstStyle>
            <a:lvl1pPr marL="0" indent="0">
              <a:buNone/>
              <a:defRPr sz="3742"/>
            </a:lvl1pPr>
            <a:lvl2pPr marL="534604" indent="0">
              <a:buNone/>
              <a:defRPr sz="3274"/>
            </a:lvl2pPr>
            <a:lvl3pPr marL="1069208" indent="0">
              <a:buNone/>
              <a:defRPr sz="2806"/>
            </a:lvl3pPr>
            <a:lvl4pPr marL="1603812" indent="0">
              <a:buNone/>
              <a:defRPr sz="2339"/>
            </a:lvl4pPr>
            <a:lvl5pPr marL="2138416" indent="0">
              <a:buNone/>
              <a:defRPr sz="2339"/>
            </a:lvl5pPr>
            <a:lvl6pPr marL="2673020" indent="0">
              <a:buNone/>
              <a:defRPr sz="2339"/>
            </a:lvl6pPr>
            <a:lvl7pPr marL="3207624" indent="0">
              <a:buNone/>
              <a:defRPr sz="2339"/>
            </a:lvl7pPr>
            <a:lvl8pPr marL="3742228" indent="0">
              <a:buNone/>
              <a:defRPr sz="2339"/>
            </a:lvl8pPr>
            <a:lvl9pPr marL="4276832" indent="0">
              <a:buNone/>
              <a:defRPr sz="233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4203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804969"/>
            <a:ext cx="9221689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4024827"/>
            <a:ext cx="9221689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4F3FE-8FA2-49CA-B236-8F35C2227B92}" type="datetimeFigureOut">
              <a:rPr lang="en-CA" smtClean="0"/>
              <a:t>2020-06-05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5F235-38DD-456F-866D-B239327520A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8302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69208" rtl="0" eaLnBrk="1" latinLnBrk="0" hangingPunct="1">
        <a:lnSpc>
          <a:spcPct val="90000"/>
        </a:lnSpc>
        <a:spcBef>
          <a:spcPct val="0"/>
        </a:spcBef>
        <a:buNone/>
        <a:defRPr sz="514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7302" indent="-267302" algn="l" defTabSz="1069208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3274" kern="1200">
          <a:solidFill>
            <a:schemeClr val="tx1"/>
          </a:solidFill>
          <a:latin typeface="+mn-lt"/>
          <a:ea typeface="+mn-ea"/>
          <a:cs typeface="+mn-cs"/>
        </a:defRPr>
      </a:lvl1pPr>
      <a:lvl2pPr marL="80190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33651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339" kern="1200">
          <a:solidFill>
            <a:schemeClr val="tx1"/>
          </a:solidFill>
          <a:latin typeface="+mn-lt"/>
          <a:ea typeface="+mn-ea"/>
          <a:cs typeface="+mn-cs"/>
        </a:defRPr>
      </a:lvl3pPr>
      <a:lvl4pPr marL="187111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405718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940322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47492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400953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54413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1pPr>
      <a:lvl2pPr marL="53460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2pPr>
      <a:lvl3pPr marL="106920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3pPr>
      <a:lvl4pPr marL="160381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138416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67302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20762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374222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27683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2B0711-E7FB-4F50-89C6-E5D209FB5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75" y="1109320"/>
            <a:ext cx="9311461" cy="31505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88216C-FE65-483D-BFFB-EEA113F77B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75" y="5011208"/>
            <a:ext cx="6302291" cy="50969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301D55-4BCB-47BB-AEE8-DCCD0726D2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4" t="54121" r="32121" b="7702"/>
          <a:stretch/>
        </p:blipFill>
        <p:spPr>
          <a:xfrm>
            <a:off x="947519" y="10859507"/>
            <a:ext cx="3533041" cy="336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527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78636F85-C75A-4787-916C-03009AC2B898}"/>
              </a:ext>
            </a:extLst>
          </p:cNvPr>
          <p:cNvGrpSpPr/>
          <p:nvPr/>
        </p:nvGrpSpPr>
        <p:grpSpPr>
          <a:xfrm>
            <a:off x="1266875" y="8230399"/>
            <a:ext cx="2630488" cy="5260976"/>
            <a:chOff x="4381500" y="0"/>
            <a:chExt cx="3429000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7250B23-4D9F-4AF1-8E46-1FCFDF9BF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1500" y="0"/>
              <a:ext cx="3429000" cy="68580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4AC0EAE-456E-44D4-98A9-6287BD3B90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43021" y="195831"/>
              <a:ext cx="1426346" cy="2729361"/>
            </a:xfrm>
            <a:prstGeom prst="rect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23D0E48-B0C1-4414-811E-D9D3249BBA7F}"/>
                </a:ext>
              </a:extLst>
            </p:cNvPr>
            <p:cNvSpPr/>
            <p:nvPr/>
          </p:nvSpPr>
          <p:spPr>
            <a:xfrm>
              <a:off x="6601224" y="4420061"/>
              <a:ext cx="554180" cy="1066337"/>
            </a:xfrm>
            <a:prstGeom prst="rect">
              <a:avLst/>
            </a:prstGeom>
            <a:noFill/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sz="3968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659A478-150C-42F9-B090-A9F5251002CE}"/>
                </a:ext>
              </a:extLst>
            </p:cNvPr>
            <p:cNvCxnSpPr/>
            <p:nvPr/>
          </p:nvCxnSpPr>
          <p:spPr>
            <a:xfrm>
              <a:off x="6069367" y="2925192"/>
              <a:ext cx="531857" cy="1494869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2BC474A-FA61-42C6-AC92-696F70E475DC}"/>
                </a:ext>
              </a:extLst>
            </p:cNvPr>
            <p:cNvSpPr txBox="1"/>
            <p:nvPr/>
          </p:nvSpPr>
          <p:spPr>
            <a:xfrm>
              <a:off x="5575177" y="864101"/>
              <a:ext cx="494190" cy="283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200" dirty="0"/>
                <a:t>fill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CD90BF-78E5-43C6-AC66-7EA4D0B00E7A}"/>
                </a:ext>
              </a:extLst>
            </p:cNvPr>
            <p:cNvCxnSpPr>
              <a:cxnSpLocks/>
            </p:cNvCxnSpPr>
            <p:nvPr/>
          </p:nvCxnSpPr>
          <p:spPr>
            <a:xfrm>
              <a:off x="5113538" y="1087733"/>
              <a:ext cx="793406" cy="0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2" descr="RACK_chriscrk_20190821_133027">
            <a:extLst>
              <a:ext uri="{FF2B5EF4-FFF2-40B4-BE49-F238E27FC236}">
                <a16:creationId xmlns:a16="http://schemas.microsoft.com/office/drawing/2014/main" id="{DA7FB777-58FB-4F67-B79F-52B105357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5523" y="1341075"/>
            <a:ext cx="2628900" cy="5260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2" name="Picture 3" descr="siphonsampler_RL_HMc">
            <a:extLst>
              <a:ext uri="{FF2B5EF4-FFF2-40B4-BE49-F238E27FC236}">
                <a16:creationId xmlns:a16="http://schemas.microsoft.com/office/drawing/2014/main" id="{207031DC-1837-449D-8D50-5250DD5B6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82"/>
          <a:stretch>
            <a:fillRect/>
          </a:stretch>
        </p:blipFill>
        <p:spPr bwMode="auto">
          <a:xfrm>
            <a:off x="6753023" y="2736488"/>
            <a:ext cx="652463" cy="1633538"/>
          </a:xfrm>
          <a:prstGeom prst="rect">
            <a:avLst/>
          </a:prstGeom>
          <a:noFill/>
          <a:ln w="25400" algn="ctr">
            <a:solidFill>
              <a:srgbClr val="FFFF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grpSp>
        <p:nvGrpSpPr>
          <p:cNvPr id="13" name="Group 4">
            <a:extLst>
              <a:ext uri="{FF2B5EF4-FFF2-40B4-BE49-F238E27FC236}">
                <a16:creationId xmlns:a16="http://schemas.microsoft.com/office/drawing/2014/main" id="{66AA2F2B-0D60-449B-9318-578EA84731FF}"/>
              </a:ext>
            </a:extLst>
          </p:cNvPr>
          <p:cNvGrpSpPr>
            <a:grpSpLocks/>
          </p:cNvGrpSpPr>
          <p:nvPr/>
        </p:nvGrpSpPr>
        <p:grpSpPr bwMode="auto">
          <a:xfrm>
            <a:off x="6624436" y="5984513"/>
            <a:ext cx="2133600" cy="277813"/>
            <a:chOff x="107745244" y="111820757"/>
            <a:chExt cx="2132665" cy="278209"/>
          </a:xfrm>
        </p:grpSpPr>
        <p:sp>
          <p:nvSpPr>
            <p:cNvPr id="14" name="Text Box 5">
              <a:extLst>
                <a:ext uri="{FF2B5EF4-FFF2-40B4-BE49-F238E27FC236}">
                  <a16:creationId xmlns:a16="http://schemas.microsoft.com/office/drawing/2014/main" id="{87E64EAC-5DD3-40EE-928A-CE6AD937DC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745244" y="111820757"/>
              <a:ext cx="1455468" cy="27820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A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TidbiT—water temp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6" name="AutoShape 6">
              <a:extLst>
                <a:ext uri="{FF2B5EF4-FFF2-40B4-BE49-F238E27FC236}">
                  <a16:creationId xmlns:a16="http://schemas.microsoft.com/office/drawing/2014/main" id="{2D4737D5-F701-446A-877A-7BF5870588B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09190608" y="111959597"/>
              <a:ext cx="687301" cy="529"/>
            </a:xfrm>
            <a:prstGeom prst="straightConnector1">
              <a:avLst/>
            </a:prstGeom>
            <a:noFill/>
            <a:ln w="25400" algn="ctr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</p:grpSp>
      <p:grpSp>
        <p:nvGrpSpPr>
          <p:cNvPr id="17" name="Group 7">
            <a:extLst>
              <a:ext uri="{FF2B5EF4-FFF2-40B4-BE49-F238E27FC236}">
                <a16:creationId xmlns:a16="http://schemas.microsoft.com/office/drawing/2014/main" id="{48CA7692-FB58-48B9-A4AA-7DEAE9D1AC08}"/>
              </a:ext>
            </a:extLst>
          </p:cNvPr>
          <p:cNvGrpSpPr>
            <a:grpSpLocks/>
          </p:cNvGrpSpPr>
          <p:nvPr/>
        </p:nvGrpSpPr>
        <p:grpSpPr bwMode="auto">
          <a:xfrm>
            <a:off x="7070523" y="3127013"/>
            <a:ext cx="1535113" cy="277813"/>
            <a:chOff x="108178915" y="108988544"/>
            <a:chExt cx="1534497" cy="278209"/>
          </a:xfrm>
        </p:grpSpPr>
        <p:cxnSp>
          <p:nvCxnSpPr>
            <p:cNvPr id="18" name="AutoShape 8">
              <a:extLst>
                <a:ext uri="{FF2B5EF4-FFF2-40B4-BE49-F238E27FC236}">
                  <a16:creationId xmlns:a16="http://schemas.microsoft.com/office/drawing/2014/main" id="{C6C3FA25-B8BB-4851-AFEA-84F03407663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108178915" y="109127525"/>
              <a:ext cx="1534497" cy="247"/>
            </a:xfrm>
            <a:prstGeom prst="straightConnector1">
              <a:avLst/>
            </a:prstGeom>
            <a:noFill/>
            <a:ln w="25400" algn="ctr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  <p:sp>
          <p:nvSpPr>
            <p:cNvPr id="19" name="Text Box 9">
              <a:extLst>
                <a:ext uri="{FF2B5EF4-FFF2-40B4-BE49-F238E27FC236}">
                  <a16:creationId xmlns:a16="http://schemas.microsoft.com/office/drawing/2014/main" id="{A4463D3C-6DB3-4B9A-8ADC-B3E0F0C1E0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8690942" y="108988544"/>
              <a:ext cx="684921" cy="27820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algn="ctr">
                  <a:solidFill>
                    <a:srgbClr val="FFFFFF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A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Fill stage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20" name="Group 10">
            <a:extLst>
              <a:ext uri="{FF2B5EF4-FFF2-40B4-BE49-F238E27FC236}">
                <a16:creationId xmlns:a16="http://schemas.microsoft.com/office/drawing/2014/main" id="{DC362303-59C8-4AA2-AC65-32FEBD9C1810}"/>
              </a:ext>
            </a:extLst>
          </p:cNvPr>
          <p:cNvGrpSpPr>
            <a:grpSpLocks/>
          </p:cNvGrpSpPr>
          <p:nvPr/>
        </p:nvGrpSpPr>
        <p:grpSpPr bwMode="auto">
          <a:xfrm>
            <a:off x="6624436" y="2068151"/>
            <a:ext cx="2076450" cy="277812"/>
            <a:chOff x="107733249" y="107929503"/>
            <a:chExt cx="2076021" cy="278209"/>
          </a:xfrm>
        </p:grpSpPr>
        <p:sp>
          <p:nvSpPr>
            <p:cNvPr id="21" name="Text Box 11">
              <a:extLst>
                <a:ext uri="{FF2B5EF4-FFF2-40B4-BE49-F238E27FC236}">
                  <a16:creationId xmlns:a16="http://schemas.microsoft.com/office/drawing/2014/main" id="{A6805692-AB7D-4B28-9E49-026E573560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733249" y="107929503"/>
              <a:ext cx="1455468" cy="27820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A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TidbiT—air temp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22" name="AutoShape 12">
              <a:extLst>
                <a:ext uri="{FF2B5EF4-FFF2-40B4-BE49-F238E27FC236}">
                  <a16:creationId xmlns:a16="http://schemas.microsoft.com/office/drawing/2014/main" id="{1F2DEF05-D517-48BE-B0F7-8B48E83A3F7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09121969" y="108068343"/>
              <a:ext cx="687301" cy="529"/>
            </a:xfrm>
            <a:prstGeom prst="straightConnector1">
              <a:avLst/>
            </a:prstGeom>
            <a:noFill/>
            <a:ln w="25400" algn="ctr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</p:grpSp>
      <p:grpSp>
        <p:nvGrpSpPr>
          <p:cNvPr id="23" name="Group 13">
            <a:extLst>
              <a:ext uri="{FF2B5EF4-FFF2-40B4-BE49-F238E27FC236}">
                <a16:creationId xmlns:a16="http://schemas.microsoft.com/office/drawing/2014/main" id="{B3C37C4F-A661-41B1-B413-E0A6565C9D7B}"/>
              </a:ext>
            </a:extLst>
          </p:cNvPr>
          <p:cNvGrpSpPr>
            <a:grpSpLocks/>
          </p:cNvGrpSpPr>
          <p:nvPr/>
        </p:nvGrpSpPr>
        <p:grpSpPr bwMode="auto">
          <a:xfrm>
            <a:off x="6624436" y="1510938"/>
            <a:ext cx="1898650" cy="277813"/>
            <a:chOff x="107733249" y="107372167"/>
            <a:chExt cx="1897997" cy="278209"/>
          </a:xfrm>
        </p:grpSpPr>
        <p:sp>
          <p:nvSpPr>
            <p:cNvPr id="24" name="Text Box 14">
              <a:extLst>
                <a:ext uri="{FF2B5EF4-FFF2-40B4-BE49-F238E27FC236}">
                  <a16:creationId xmlns:a16="http://schemas.microsoft.com/office/drawing/2014/main" id="{45B24C27-3755-4088-86BB-84AAC49B24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733249" y="107372167"/>
              <a:ext cx="1455468" cy="27820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A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Odyssey level logger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25" name="AutoShape 15">
              <a:extLst>
                <a:ext uri="{FF2B5EF4-FFF2-40B4-BE49-F238E27FC236}">
                  <a16:creationId xmlns:a16="http://schemas.microsoft.com/office/drawing/2014/main" id="{24E28DD6-8166-44D5-B1FF-6BF73286D36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09162430" y="107511007"/>
              <a:ext cx="468816" cy="529"/>
            </a:xfrm>
            <a:prstGeom prst="straightConnector1">
              <a:avLst/>
            </a:prstGeom>
            <a:noFill/>
            <a:ln w="25400" algn="ctr">
              <a:solidFill>
                <a:srgbClr val="FFFF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</p:grpSp>
      <p:sp>
        <p:nvSpPr>
          <p:cNvPr id="26" name="Rectangle 16">
            <a:extLst>
              <a:ext uri="{FF2B5EF4-FFF2-40B4-BE49-F238E27FC236}">
                <a16:creationId xmlns:a16="http://schemas.microsoft.com/office/drawing/2014/main" id="{2049907B-5EC2-496C-BA7B-2D2A62DB2F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6536" y="4787538"/>
            <a:ext cx="336550" cy="714375"/>
          </a:xfrm>
          <a:prstGeom prst="rect">
            <a:avLst/>
          </a:prstGeom>
          <a:noFill/>
          <a:ln w="25400" algn="ctr">
            <a:solidFill>
              <a:srgbClr val="FFFF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cxnSp>
        <p:nvCxnSpPr>
          <p:cNvPr id="27" name="AutoShape 17">
            <a:extLst>
              <a:ext uri="{FF2B5EF4-FFF2-40B4-BE49-F238E27FC236}">
                <a16:creationId xmlns:a16="http://schemas.microsoft.com/office/drawing/2014/main" id="{1E65E39F-3DD1-4E86-9E35-BE1FA698942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399136" y="4381138"/>
            <a:ext cx="781050" cy="412750"/>
          </a:xfrm>
          <a:prstGeom prst="straightConnector1">
            <a:avLst/>
          </a:prstGeom>
          <a:noFill/>
          <a:ln w="25400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pic>
        <p:nvPicPr>
          <p:cNvPr id="2050" name="Picture 2" descr="RACK_chriscrk_20190821_133027">
            <a:extLst>
              <a:ext uri="{FF2B5EF4-FFF2-40B4-BE49-F238E27FC236}">
                <a16:creationId xmlns:a16="http://schemas.microsoft.com/office/drawing/2014/main" id="{B0D6A088-BDBA-4756-B196-B55CE0B93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463" y="1285237"/>
            <a:ext cx="2628900" cy="5260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2051" name="Picture 3" descr="siphonsampler_RL_HMc">
            <a:extLst>
              <a:ext uri="{FF2B5EF4-FFF2-40B4-BE49-F238E27FC236}">
                <a16:creationId xmlns:a16="http://schemas.microsoft.com/office/drawing/2014/main" id="{BE70457D-BFB1-4374-ACD1-A7F91046A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013"/>
          <a:stretch>
            <a:fillRect/>
          </a:stretch>
        </p:blipFill>
        <p:spPr bwMode="auto">
          <a:xfrm>
            <a:off x="1585963" y="2680650"/>
            <a:ext cx="863600" cy="1633538"/>
          </a:xfrm>
          <a:prstGeom prst="rect">
            <a:avLst/>
          </a:prstGeom>
          <a:noFill/>
          <a:ln w="25400" algn="ctr">
            <a:solidFill>
              <a:srgbClr val="FFFF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grpSp>
        <p:nvGrpSpPr>
          <p:cNvPr id="4" name="Group 4">
            <a:extLst>
              <a:ext uri="{FF2B5EF4-FFF2-40B4-BE49-F238E27FC236}">
                <a16:creationId xmlns:a16="http://schemas.microsoft.com/office/drawing/2014/main" id="{33C11F89-CCAD-40F1-BC01-F3056A891FE2}"/>
              </a:ext>
            </a:extLst>
          </p:cNvPr>
          <p:cNvGrpSpPr>
            <a:grpSpLocks/>
          </p:cNvGrpSpPr>
          <p:nvPr/>
        </p:nvGrpSpPr>
        <p:grpSpPr bwMode="auto">
          <a:xfrm>
            <a:off x="1457376" y="5976300"/>
            <a:ext cx="2133600" cy="230188"/>
            <a:chOff x="107745244" y="111820757"/>
            <a:chExt cx="2132665" cy="278209"/>
          </a:xfrm>
        </p:grpSpPr>
        <p:sp>
          <p:nvSpPr>
            <p:cNvPr id="7" name="Text Box 5">
              <a:extLst>
                <a:ext uri="{FF2B5EF4-FFF2-40B4-BE49-F238E27FC236}">
                  <a16:creationId xmlns:a16="http://schemas.microsoft.com/office/drawing/2014/main" id="{F5B78E65-2005-4A09-B9D1-594472F875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745244" y="111820757"/>
              <a:ext cx="1455468" cy="27820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A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TidbiT—water temp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2054" name="AutoShape 6">
              <a:extLst>
                <a:ext uri="{FF2B5EF4-FFF2-40B4-BE49-F238E27FC236}">
                  <a16:creationId xmlns:a16="http://schemas.microsoft.com/office/drawing/2014/main" id="{AAEA57C2-66BE-4DB4-8086-EEB8F9E7066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09190608" y="111959597"/>
              <a:ext cx="687301" cy="529"/>
            </a:xfrm>
            <a:prstGeom prst="straightConnector1">
              <a:avLst/>
            </a:prstGeom>
            <a:noFill/>
            <a:ln w="25400" algn="ctr">
              <a:solidFill>
                <a:srgbClr val="FFFFFF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</p:grpSp>
      <p:cxnSp>
        <p:nvCxnSpPr>
          <p:cNvPr id="2055" name="AutoShape 7">
            <a:extLst>
              <a:ext uri="{FF2B5EF4-FFF2-40B4-BE49-F238E27FC236}">
                <a16:creationId xmlns:a16="http://schemas.microsoft.com/office/drawing/2014/main" id="{28BA8E98-6377-4D6B-B542-0D454B464045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860601" y="3207700"/>
            <a:ext cx="546100" cy="0"/>
          </a:xfrm>
          <a:prstGeom prst="straightConnector1">
            <a:avLst/>
          </a:prstGeom>
          <a:noFill/>
          <a:ln w="25400" algn="ctr">
            <a:solidFill>
              <a:srgbClr val="00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  <p:sp>
        <p:nvSpPr>
          <p:cNvPr id="28" name="Text Box 8">
            <a:extLst>
              <a:ext uri="{FF2B5EF4-FFF2-40B4-BE49-F238E27FC236}">
                <a16:creationId xmlns:a16="http://schemas.microsoft.com/office/drawing/2014/main" id="{700E6222-7AE6-4CFC-B22B-366A17D78B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9526" y="2975925"/>
            <a:ext cx="317500" cy="20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algn="ctr">
                <a:solidFill>
                  <a:srgbClr val="FFFF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CA" altLang="en-US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Fill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9" name="Group 9">
            <a:extLst>
              <a:ext uri="{FF2B5EF4-FFF2-40B4-BE49-F238E27FC236}">
                <a16:creationId xmlns:a16="http://schemas.microsoft.com/office/drawing/2014/main" id="{EC6C67C5-4B15-406E-A465-F9FB4F678D8D}"/>
              </a:ext>
            </a:extLst>
          </p:cNvPr>
          <p:cNvGrpSpPr>
            <a:grpSpLocks/>
          </p:cNvGrpSpPr>
          <p:nvPr/>
        </p:nvGrpSpPr>
        <p:grpSpPr bwMode="auto">
          <a:xfrm>
            <a:off x="1457376" y="2061525"/>
            <a:ext cx="2076450" cy="228600"/>
            <a:chOff x="107733249" y="107929503"/>
            <a:chExt cx="2076021" cy="278209"/>
          </a:xfrm>
        </p:grpSpPr>
        <p:sp>
          <p:nvSpPr>
            <p:cNvPr id="30" name="Text Box 10">
              <a:extLst>
                <a:ext uri="{FF2B5EF4-FFF2-40B4-BE49-F238E27FC236}">
                  <a16:creationId xmlns:a16="http://schemas.microsoft.com/office/drawing/2014/main" id="{F68463F3-D2F0-4D58-8C22-B84596C223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733249" y="107929503"/>
              <a:ext cx="1455468" cy="27820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A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TidbiT—air temp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2059" name="AutoShape 11">
              <a:extLst>
                <a:ext uri="{FF2B5EF4-FFF2-40B4-BE49-F238E27FC236}">
                  <a16:creationId xmlns:a16="http://schemas.microsoft.com/office/drawing/2014/main" id="{BA8C3972-01AB-4481-B55B-6C5AC4A5897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09121969" y="108068343"/>
              <a:ext cx="687301" cy="529"/>
            </a:xfrm>
            <a:prstGeom prst="straightConnector1">
              <a:avLst/>
            </a:prstGeom>
            <a:noFill/>
            <a:ln w="25400" algn="ctr">
              <a:solidFill>
                <a:srgbClr val="FFFFFF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</p:grpSp>
      <p:grpSp>
        <p:nvGrpSpPr>
          <p:cNvPr id="31" name="Group 12">
            <a:extLst>
              <a:ext uri="{FF2B5EF4-FFF2-40B4-BE49-F238E27FC236}">
                <a16:creationId xmlns:a16="http://schemas.microsoft.com/office/drawing/2014/main" id="{7A73121C-63EE-40D9-9A20-051E457E044D}"/>
              </a:ext>
            </a:extLst>
          </p:cNvPr>
          <p:cNvGrpSpPr>
            <a:grpSpLocks/>
          </p:cNvGrpSpPr>
          <p:nvPr/>
        </p:nvGrpSpPr>
        <p:grpSpPr bwMode="auto">
          <a:xfrm>
            <a:off x="1457376" y="1504313"/>
            <a:ext cx="1898650" cy="228600"/>
            <a:chOff x="107733249" y="107372167"/>
            <a:chExt cx="1897997" cy="278209"/>
          </a:xfrm>
        </p:grpSpPr>
        <p:sp>
          <p:nvSpPr>
            <p:cNvPr id="2048" name="Text Box 13">
              <a:extLst>
                <a:ext uri="{FF2B5EF4-FFF2-40B4-BE49-F238E27FC236}">
                  <a16:creationId xmlns:a16="http://schemas.microsoft.com/office/drawing/2014/main" id="{136E4E60-8853-46BC-92AE-29BBAD7794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7733249" y="107372167"/>
              <a:ext cx="1455468" cy="27820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CA" altLang="en-US" sz="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Calibri" panose="020F0502020204030204" pitchFamily="34" charset="0"/>
                </a:rPr>
                <a:t>Odyssey level logger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2062" name="AutoShape 14">
              <a:extLst>
                <a:ext uri="{FF2B5EF4-FFF2-40B4-BE49-F238E27FC236}">
                  <a16:creationId xmlns:a16="http://schemas.microsoft.com/office/drawing/2014/main" id="{4EFC10F9-BF73-4DB6-A70F-64F01529B46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09162430" y="107511007"/>
              <a:ext cx="468816" cy="529"/>
            </a:xfrm>
            <a:prstGeom prst="straightConnector1">
              <a:avLst/>
            </a:prstGeom>
            <a:noFill/>
            <a:ln w="25400" algn="ctr">
              <a:solidFill>
                <a:srgbClr val="FFFFFF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</p:cxnSp>
      </p:grpSp>
      <p:sp>
        <p:nvSpPr>
          <p:cNvPr id="2049" name="Rectangle 15">
            <a:extLst>
              <a:ext uri="{FF2B5EF4-FFF2-40B4-BE49-F238E27FC236}">
                <a16:creationId xmlns:a16="http://schemas.microsoft.com/office/drawing/2014/main" id="{0A0A60C3-3A36-47E2-BBB6-0F7C9298E4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6626" y="4731700"/>
            <a:ext cx="279400" cy="757238"/>
          </a:xfrm>
          <a:prstGeom prst="rect">
            <a:avLst/>
          </a:prstGeom>
          <a:noFill/>
          <a:ln w="25400" algn="ctr">
            <a:solidFill>
              <a:srgbClr val="FFFF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cxnSp>
        <p:nvCxnSpPr>
          <p:cNvPr id="2064" name="AutoShape 16">
            <a:extLst>
              <a:ext uri="{FF2B5EF4-FFF2-40B4-BE49-F238E27FC236}">
                <a16:creationId xmlns:a16="http://schemas.microsoft.com/office/drawing/2014/main" id="{BB94FA0D-4C79-44E3-8BAB-112632FFFE6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43213" y="4301488"/>
            <a:ext cx="636588" cy="428625"/>
          </a:xfrm>
          <a:prstGeom prst="straightConnector1">
            <a:avLst/>
          </a:prstGeom>
          <a:noFill/>
          <a:ln w="25400" algn="ctr">
            <a:solidFill>
              <a:srgbClr val="FFFF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956887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7D61923-19FC-49E3-A2BC-CCD17FE16D10}"/>
              </a:ext>
            </a:extLst>
          </p:cNvPr>
          <p:cNvGrpSpPr/>
          <p:nvPr/>
        </p:nvGrpSpPr>
        <p:grpSpPr>
          <a:xfrm>
            <a:off x="1308655" y="2228801"/>
            <a:ext cx="8061276" cy="9188915"/>
            <a:chOff x="1308655" y="2228801"/>
            <a:chExt cx="8061276" cy="9188915"/>
          </a:xfrm>
        </p:grpSpPr>
        <p:pic>
          <p:nvPicPr>
            <p:cNvPr id="3" name="Picture 2" descr="A close up of a map&#10;&#10;Description automatically generated">
              <a:extLst>
                <a:ext uri="{FF2B5EF4-FFF2-40B4-BE49-F238E27FC236}">
                  <a16:creationId xmlns:a16="http://schemas.microsoft.com/office/drawing/2014/main" id="{FD36CF08-882B-452C-9066-79D092E109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08655" y="2228801"/>
              <a:ext cx="8061276" cy="9188915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5E97072-9652-4FAA-A4D2-5014057CEBBF}"/>
                </a:ext>
              </a:extLst>
            </p:cNvPr>
            <p:cNvGrpSpPr/>
            <p:nvPr/>
          </p:nvGrpSpPr>
          <p:grpSpPr>
            <a:xfrm>
              <a:off x="4089486" y="4724400"/>
              <a:ext cx="3690533" cy="5258693"/>
              <a:chOff x="4089486" y="4724400"/>
              <a:chExt cx="3690533" cy="5258693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84300AF-1A8D-400B-9FE5-06ED85B59A28}"/>
                  </a:ext>
                </a:extLst>
              </p:cNvPr>
              <p:cNvSpPr txBox="1"/>
              <p:nvPr/>
            </p:nvSpPr>
            <p:spPr>
              <a:xfrm>
                <a:off x="4089486" y="4792980"/>
                <a:ext cx="284393" cy="389513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CA" sz="1200" b="1" dirty="0"/>
                  <a:t>1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8DC225F-B728-43B9-BDDB-31EA500F89D6}"/>
                  </a:ext>
                </a:extLst>
              </p:cNvPr>
              <p:cNvSpPr txBox="1"/>
              <p:nvPr/>
            </p:nvSpPr>
            <p:spPr>
              <a:xfrm>
                <a:off x="4277401" y="4724400"/>
                <a:ext cx="284393" cy="389513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CA" sz="1200" b="1" dirty="0"/>
                  <a:t>2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2E816D0-6DD8-468E-BF50-A331AB4BF097}"/>
                  </a:ext>
                </a:extLst>
              </p:cNvPr>
              <p:cNvSpPr txBox="1"/>
              <p:nvPr/>
            </p:nvSpPr>
            <p:spPr>
              <a:xfrm>
                <a:off x="4912446" y="5440680"/>
                <a:ext cx="284393" cy="389513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CA" sz="1200" b="1" dirty="0"/>
                  <a:t>3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C7E0619-7AB7-438E-BB6B-FF0EE25C4B81}"/>
                  </a:ext>
                </a:extLst>
              </p:cNvPr>
              <p:cNvSpPr txBox="1"/>
              <p:nvPr/>
            </p:nvSpPr>
            <p:spPr>
              <a:xfrm>
                <a:off x="7366086" y="6705600"/>
                <a:ext cx="284393" cy="389513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CA" sz="1200" b="1" dirty="0"/>
                  <a:t>4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E01F5E1-4D36-4BA1-8F9D-1095CD9E8637}"/>
                  </a:ext>
                </a:extLst>
              </p:cNvPr>
              <p:cNvSpPr txBox="1"/>
              <p:nvPr/>
            </p:nvSpPr>
            <p:spPr>
              <a:xfrm>
                <a:off x="6665046" y="9593580"/>
                <a:ext cx="284393" cy="389513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CA" sz="1200" b="1" dirty="0"/>
                  <a:t>5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C6173E7-0F9C-4ACD-B1E2-5DD42E22A8D2}"/>
                  </a:ext>
                </a:extLst>
              </p:cNvPr>
              <p:cNvSpPr txBox="1"/>
              <p:nvPr/>
            </p:nvSpPr>
            <p:spPr>
              <a:xfrm>
                <a:off x="7495626" y="9563099"/>
                <a:ext cx="284393" cy="389513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CA" sz="1200" b="1" dirty="0"/>
                  <a:t>6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47478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32</Words>
  <Application>Microsoft Office PowerPoint</Application>
  <PresentationFormat>Custom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Hannah McSorley</dc:creator>
  <cp:lastModifiedBy>Hannah McSorley</cp:lastModifiedBy>
  <cp:revision>7</cp:revision>
  <dcterms:created xsi:type="dcterms:W3CDTF">2020-02-27T00:32:13Z</dcterms:created>
  <dcterms:modified xsi:type="dcterms:W3CDTF">2020-06-05T19:22:45Z</dcterms:modified>
</cp:coreProperties>
</file>

<file path=docProps/thumbnail.jpeg>
</file>